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100" d="100"/>
          <a:sy n="100" d="100"/>
        </p:scale>
        <p:origin x="456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284A420-F50C-4C2C-B88E-E6F4EF504B6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93A6D2E-5228-4998-9E24-EFCCA024675E}"/>
              </a:ext>
            </a:extLst>
          </p:cNvPr>
          <p:cNvSpPr/>
          <p:nvPr/>
        </p:nvSpPr>
        <p:spPr>
          <a:xfrm>
            <a:off x="0" y="-2"/>
            <a:ext cx="12188952" cy="3567547"/>
          </a:xfrm>
          <a:prstGeom prst="rect">
            <a:avLst/>
          </a:prstGeom>
          <a:ln>
            <a:noFill/>
          </a:ln>
          <a:effectLst>
            <a:outerShdw blurRad="228600" dist="152400" dir="5460000" sx="95000" sy="95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9D878C-9930-44AF-AE18-FCA0DAE10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1802" y="852055"/>
            <a:ext cx="10380572" cy="2581463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82D608-1F8D-47BB-B595-43B7BEACA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802" y="3754582"/>
            <a:ext cx="10380572" cy="2244436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3C1DA-DAC9-422B-9450-54A7E03B3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10/26/2021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9A2B9-3E23-4C08-A5CE-698861210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2E61E-26F7-4369-8F2F-6D3CDF644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ADB48DB-8E25-4F2F-8C02-5B793937255F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32BA7E3-7313-49C8-A245-A85BDEB13EB3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8244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F69F7-12D5-40F0-88F0-33D60AEB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5BB511-E79D-41D8-AF91-14A5C803F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05DFA-4DAF-4B30-8032-503081AEA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4FBF5-16C0-46A0-916A-4910C1B6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26EA6-7E48-454C-887A-0EF3356F9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833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312BAB-A07B-4FEA-8EB5-A7BD8B24C6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245A432-7E52-48B5-A8BB-13EED592E35A}"/>
              </a:ext>
            </a:extLst>
          </p:cNvPr>
          <p:cNvSpPr/>
          <p:nvPr/>
        </p:nvSpPr>
        <p:spPr>
          <a:xfrm>
            <a:off x="7813964" y="0"/>
            <a:ext cx="4378036" cy="6858000"/>
          </a:xfrm>
          <a:prstGeom prst="rect">
            <a:avLst/>
          </a:prstGeom>
          <a:ln>
            <a:noFill/>
          </a:ln>
          <a:effectLst>
            <a:outerShdw blurRad="254000" dist="152400" dir="10680000" sx="95000" sy="95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56288B6-16BD-4DEE-9187-C78963ED1D8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259F7B-ED77-4251-A424-93712C6F57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139544" y="872836"/>
            <a:ext cx="2521527" cy="5119256"/>
          </a:xfrm>
        </p:spPr>
        <p:txBody>
          <a:bodyPr vert="eaVert"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295692-9BD0-4EB9-B344-9A6945DB0B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6746" y="872836"/>
            <a:ext cx="6634169" cy="51192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28527-7CED-4CF3-A260-649685D2E6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26ADDCAE-6443-42C3-9C19-F95985500186}" type="datetime1">
              <a:rPr lang="en-US" smtClean="0"/>
              <a:t>10/26/2021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17F65-E517-4B50-B559-FD7D59F3E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581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D40B7-46EE-49D9-BE89-7E101F80A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5031BF-2EA5-4128-B6AF-2D0F5A1010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0276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62CCA-8D32-44C3-809A-54D0245B8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89041-349C-49F8-B155-6F5862873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2750126"/>
            <a:ext cx="10381205" cy="32617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5E088-72B1-425B-B53B-81B134826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10/26/2021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80451-8BF9-48B2-8E6A-9E15C8335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8196E-3A76-4417-BFD8-4400D16E0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346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CFB183B-99B9-4420-AB2D-07056851052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6DF62B9-1876-4EEB-929D-B46F98265E34}"/>
              </a:ext>
            </a:extLst>
          </p:cNvPr>
          <p:cNvSpPr/>
          <p:nvPr/>
        </p:nvSpPr>
        <p:spPr>
          <a:xfrm>
            <a:off x="0" y="-2"/>
            <a:ext cx="12192000" cy="3862064"/>
          </a:xfrm>
          <a:prstGeom prst="rect">
            <a:avLst/>
          </a:prstGeom>
          <a:ln>
            <a:noFill/>
          </a:ln>
          <a:effectLst>
            <a:outerShdw blurRad="203200" dist="127000" dir="5460000" sx="96000" sy="96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5F0E4DD-839A-4BD2-B5FA-FF319E87D037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692C2FB-E558-4132-AAF5-EFCED0144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2056"/>
            <a:ext cx="10380572" cy="257694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20424-DA4E-467F-AC0A-D44192A54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7" y="4202832"/>
            <a:ext cx="10395116" cy="178926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39F9C-ADA9-4225-9D74-193A8894ED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217A73C3-B243-44D3-809D-EF8FDFBD85D4}" type="datetime1">
              <a:rPr lang="en-US" smtClean="0"/>
              <a:t>10/26/2021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57DEC-B96B-4D69-8B62-5156FDA6D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F4AC1-9934-43DC-B9AC-322612A74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BDA60A-39CD-41D4-8AE5-0FB7FD78559C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9676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CAF84-4A19-4D9A-9B82-46BCBED4F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373DD-26AC-4E69-A17C-538D9C7C68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1800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30C23-A75F-45DF-BCCF-760C533AC7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7092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C3974-73EC-4F1B-9E92-0E279ABE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C9B6D3E3-28E2-4380-A113-67698215C5F8}" type="datetime1">
              <a:rPr lang="en-US" smtClean="0"/>
              <a:t>10/26/2021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0B3F2-3F28-42A3-9701-A6F01F1B1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E7A2FC-50E7-4972-9F28-E3AC4EF93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708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65F85-77E6-4F6D-9FFA-5D76201B1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872836"/>
            <a:ext cx="10380572" cy="14270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C0DAE-58D1-45D9-9FC4-B0864E332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801" y="2713326"/>
            <a:ext cx="5023424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E63D7-9812-4EA1-A0A2-14D974311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1801" y="3706091"/>
            <a:ext cx="5023424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5055B-04A0-47D3-90ED-135025F857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211" y="2713326"/>
            <a:ext cx="5048163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936E6E-8F64-49E6-B57C-86CF92D168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211" y="3706091"/>
            <a:ext cx="5048163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FBEAD-2827-40DA-8338-2D691325F1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A9EFCB61-04AD-47C9-BF79-2BD8B9CEC07A}" type="datetime1">
              <a:rPr lang="en-US" smtClean="0"/>
              <a:t>10/26/2021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34B88D-9C6E-4A88-985C-3ED5057A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0B6A32-2D15-425F-B6A9-146AFB5C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687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81B7C-9BD5-4CF8-BAEB-A6CB78DA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85F1D3-3353-4FC6-8854-51B0BFFD6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10/26/2021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226CE6-6BEB-46DB-BD4B-9B8AE89A1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81BCCC-8B3F-40B3-91D5-52E53B2AA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012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2C0FBB6-4CCA-4358-9DD5-CDF2173E63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02559A-671A-4FDE-82C3-1CF8CFCF1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10/26/2021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A14275-250D-437E-BAF1-5BB3CDE64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D93BDE-2A52-4AA7-B222-0F25570EB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6B771E-DDF7-430C-9462-BA1D3742C84E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568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F9A0B00-F6ED-4C3A-97DC-C2AF9D62EE8B}"/>
              </a:ext>
            </a:extLst>
          </p:cNvPr>
          <p:cNvSpPr/>
          <p:nvPr/>
        </p:nvSpPr>
        <p:spPr>
          <a:xfrm>
            <a:off x="79067" y="0"/>
            <a:ext cx="4998624" cy="6858000"/>
          </a:xfrm>
          <a:prstGeom prst="rect">
            <a:avLst/>
          </a:prstGeom>
          <a:ln>
            <a:noFill/>
          </a:ln>
          <a:effectLst>
            <a:outerShdw blurRad="228600" dist="1143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3B025FD9-B9EF-4F5C-B67D-3485253B7A6A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7F545CD-A200-4C66-BF9A-9B839D0CE64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110916-EEE9-418C-B24A-EC09A6D22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537" y="872836"/>
            <a:ext cx="4560525" cy="2281050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3A0F4-FD98-409E-B41A-5F4352C6A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781" y="872837"/>
            <a:ext cx="4520593" cy="5140036"/>
          </a:xfrm>
        </p:spPr>
        <p:txBody>
          <a:bodyPr>
            <a:normAutofit/>
          </a:bodyPr>
          <a:lstStyle>
            <a:lvl1pPr algn="l">
              <a:defRPr sz="2800"/>
            </a:lvl1pPr>
            <a:lvl2pPr algn="l">
              <a:defRPr sz="2400"/>
            </a:lvl2pPr>
            <a:lvl3pPr algn="l">
              <a:defRPr sz="2000"/>
            </a:lvl3pPr>
            <a:lvl4pPr algn="l">
              <a:defRPr sz="1800"/>
            </a:lvl4pPr>
            <a:lvl5pPr algn="l"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ABF6F-6E7C-4B3F-B205-09361DA58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0537" y="3442854"/>
            <a:ext cx="4560525" cy="257694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5198D-8500-4277-AA5D-3C3D8FDDCF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962E767E-8A14-4E70-91B9-2101CBC4D7BD}" type="datetime1">
              <a:rPr lang="en-US" smtClean="0"/>
              <a:t>10/26/2021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8D219F-027A-4632-9FB0-BD098D569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792532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0C82B-C7DC-434D-8768-DE9D11767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8CCC603-9605-46C8-9034-8DAE6AC40DD9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BBF1D9-8F8F-45A3-BDB4-952D0FB20A4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102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CBEB8797-B080-41A6-B14E-8DC7F0F27E4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C6C7272-A552-46B3-992F-F5ADD5AA2443}"/>
              </a:ext>
            </a:extLst>
          </p:cNvPr>
          <p:cNvSpPr/>
          <p:nvPr/>
        </p:nvSpPr>
        <p:spPr>
          <a:xfrm>
            <a:off x="-1" y="0"/>
            <a:ext cx="6087677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F6AD1-1E6C-46AF-8431-6627180FF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733" y="858981"/>
            <a:ext cx="4556749" cy="2281052"/>
          </a:xfrm>
        </p:spPr>
        <p:txBody>
          <a:bodyPr anchor="b"/>
          <a:lstStyle>
            <a:lvl1pPr>
              <a:def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8A91F9-760E-4CF4-8A03-FA1482C35E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59826" y="865909"/>
            <a:ext cx="4582548" cy="512618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9A9D5-BA6E-4C4A-88A0-5BB86958B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8733" y="3429000"/>
            <a:ext cx="4556749" cy="2590800"/>
          </a:xfrm>
        </p:spPr>
        <p:txBody>
          <a:bodyPr/>
          <a:lstStyle>
            <a:lvl1pPr marL="0" indent="0">
              <a:buNone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56899E-70A1-4EFB-87EC-6C4F3BC036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01AF0C4B-5A4A-45CA-ABEC-10F107160D33}" type="datetime1">
              <a:rPr lang="en-US" smtClean="0"/>
              <a:t>10/26/2021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34B05-4931-4BC8-BD43-9E6B944B3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ABE5D-7EA4-4D33-B23E-52E640CBF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DF0DB5EA-94EC-4DB5-B8E5-B454005C1552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699FF82-B951-46E6-AEA7-0993C867FB6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3840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38E7D36-B1C9-463C-983F-AEA5810A60D0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B9A221-B33F-47C2-85FF-2C8F363D797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D0E0EF1-7626-4514-9337-271DD661B1E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5F0B1492-9A00-4F80-8771-0BB2C2C4353C}"/>
              </a:ext>
            </a:extLst>
          </p:cNvPr>
          <p:cNvSpPr/>
          <p:nvPr/>
        </p:nvSpPr>
        <p:spPr>
          <a:xfrm>
            <a:off x="0" y="-2"/>
            <a:ext cx="12188952" cy="2544415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62805-4F8E-44FE-905C-2C3F1A2B3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5021C-0380-49AA-ADA1-A8B473FBF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9" y="2750126"/>
            <a:ext cx="10381205" cy="3261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A2409-F298-40BF-BFAC-65A3E71D29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2481" y="624007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989806E-8E94-473C-AEE7-BE6F15F85533}" type="datetime1">
              <a:rPr lang="en-US" smtClean="0"/>
              <a:t>10/26/2021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799D8-4DBF-4BB2-8D2B-65592ADC90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2481" y="23619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99666-11C3-48A1-966C-439EBF9D9A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89782" y="235881"/>
            <a:ext cx="756746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400" b="1" kern="1200" smtClean="0">
                <a:solidFill>
                  <a:schemeClr val="tx1"/>
                </a:solidFill>
                <a:latin typeface="Bierstadt" panose="020B0504020202020204" pitchFamily="34" charset="0"/>
                <a:ea typeface="+mn-ea"/>
                <a:cs typeface="+mn-cs"/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7FAC7B62-8ACC-41ED-80AB-8D1CDF38B9E4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5FF525-9A83-4625-99D9-B267BDE077E7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0032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284A420-F50C-4C2C-B88E-E6F4EF504B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93A6D2E-5228-4998-9E24-EFCCA0246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88952" cy="3567547"/>
          </a:xfrm>
          <a:prstGeom prst="rect">
            <a:avLst/>
          </a:prstGeom>
          <a:ln>
            <a:noFill/>
          </a:ln>
          <a:effectLst>
            <a:outerShdw blurRad="228600" dist="152400" dir="5460000" sx="95000" sy="95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ADB48DB-8E25-4F2F-8C02-5B7939372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32BA7E3-7313-49C8-A245-A85BDEB13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Slide Background">
            <a:extLst>
              <a:ext uri="{FF2B5EF4-FFF2-40B4-BE49-F238E27FC236}">
                <a16:creationId xmlns:a16="http://schemas.microsoft.com/office/drawing/2014/main" id="{5F637E18-EF26-4327-9077-7FFC67B98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1874235"/>
          </a:xfrm>
          <a:prstGeom prst="rect">
            <a:avLst/>
          </a:prstGeom>
          <a:ln>
            <a:noFill/>
          </a:ln>
          <a:effectLst>
            <a:outerShdw blurRad="254000" dist="127000" dir="54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4999CD-4E34-43DD-B5B6-D797F2AA8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58" y="293428"/>
            <a:ext cx="5474257" cy="12352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Basis of a Vector [3,-2] 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E6B6C39-3A8E-4EAF-A0CD-4FE0CDFC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98588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yt5s.com-Linear combinations, span, and basis vectors Chapter 2, Essence of linear algebra">
            <a:hlinkClick r:id="" action="ppaction://media"/>
            <a:extLst>
              <a:ext uri="{FF2B5EF4-FFF2-40B4-BE49-F238E27FC236}">
                <a16:creationId xmlns:a16="http://schemas.microsoft.com/office/drawing/2014/main" id="{FE354ECB-46A1-4082-88F5-4B2AE46A62B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2961" end="478904.088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95599" y="2167663"/>
            <a:ext cx="7875057" cy="4429719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34671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81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284A420-F50C-4C2C-B88E-E6F4EF504B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93A6D2E-5228-4998-9E24-EFCCA0246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88952" cy="3567547"/>
          </a:xfrm>
          <a:prstGeom prst="rect">
            <a:avLst/>
          </a:prstGeom>
          <a:ln>
            <a:noFill/>
          </a:ln>
          <a:effectLst>
            <a:outerShdw blurRad="228600" dist="152400" dir="5460000" sx="95000" sy="95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ADB48DB-8E25-4F2F-8C02-5B7939372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32BA7E3-7313-49C8-A245-A85BDEB13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Slide Background">
            <a:extLst>
              <a:ext uri="{FF2B5EF4-FFF2-40B4-BE49-F238E27FC236}">
                <a16:creationId xmlns:a16="http://schemas.microsoft.com/office/drawing/2014/main" id="{5F637E18-EF26-4327-9077-7FFC67B98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1874235"/>
          </a:xfrm>
          <a:prstGeom prst="rect">
            <a:avLst/>
          </a:prstGeom>
          <a:ln>
            <a:noFill/>
          </a:ln>
          <a:effectLst>
            <a:outerShdw blurRad="254000" dist="127000" dir="54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4999CD-4E34-43DD-B5B6-D797F2AA8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58" y="293428"/>
            <a:ext cx="5474257" cy="12352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Span of a Vector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E6B6C39-3A8E-4EAF-A0CD-4FE0CDFC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98588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yt5s.com-Linear combinations, span, and basis vectors Chapter 2, Essence of linear algebra">
            <a:hlinkClick r:id="" action="ppaction://media"/>
            <a:extLst>
              <a:ext uri="{FF2B5EF4-FFF2-40B4-BE49-F238E27FC236}">
                <a16:creationId xmlns:a16="http://schemas.microsoft.com/office/drawing/2014/main" id="{FE354ECB-46A1-4082-88F5-4B2AE46A62B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92002" end="310959.088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95599" y="2167663"/>
            <a:ext cx="7875057" cy="4429719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93769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71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284A420-F50C-4C2C-B88E-E6F4EF504B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93A6D2E-5228-4998-9E24-EFCCA0246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88952" cy="3567547"/>
          </a:xfrm>
          <a:prstGeom prst="rect">
            <a:avLst/>
          </a:prstGeom>
          <a:ln>
            <a:noFill/>
          </a:ln>
          <a:effectLst>
            <a:outerShdw blurRad="228600" dist="152400" dir="5460000" sx="95000" sy="95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ADB48DB-8E25-4F2F-8C02-5B7939372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32BA7E3-7313-49C8-A245-A85BDEB13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Slide Background">
            <a:extLst>
              <a:ext uri="{FF2B5EF4-FFF2-40B4-BE49-F238E27FC236}">
                <a16:creationId xmlns:a16="http://schemas.microsoft.com/office/drawing/2014/main" id="{5F637E18-EF26-4327-9077-7FFC67B98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1874235"/>
          </a:xfrm>
          <a:prstGeom prst="rect">
            <a:avLst/>
          </a:prstGeom>
          <a:ln>
            <a:noFill/>
          </a:ln>
          <a:effectLst>
            <a:outerShdw blurRad="254000" dist="127000" dir="54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4999CD-4E34-43DD-B5B6-D797F2AA8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58" y="293428"/>
            <a:ext cx="5474257" cy="12352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Span of a Vector (3D)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E6B6C39-3A8E-4EAF-A0CD-4FE0CDFC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98588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yt5s.com-Linear combinations, span, and basis vectors Chapter 2, Essence of linear algebra">
            <a:hlinkClick r:id="" action="ppaction://media"/>
            <a:extLst>
              <a:ext uri="{FF2B5EF4-FFF2-40B4-BE49-F238E27FC236}">
                <a16:creationId xmlns:a16="http://schemas.microsoft.com/office/drawing/2014/main" id="{FE354ECB-46A1-4082-88F5-4B2AE46A62B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64397" end="182903.088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95599" y="2167663"/>
            <a:ext cx="7875057" cy="4429719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3491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3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evelVTI">
  <a:themeElements>
    <a:clrScheme name="AnalogousFromRegularSeed_2SEEDS">
      <a:dk1>
        <a:srgbClr val="000000"/>
      </a:dk1>
      <a:lt1>
        <a:srgbClr val="FFFFFF"/>
      </a:lt1>
      <a:dk2>
        <a:srgbClr val="1B1D31"/>
      </a:dk2>
      <a:lt2>
        <a:srgbClr val="F0F1F3"/>
      </a:lt2>
      <a:accent1>
        <a:srgbClr val="C19B2B"/>
      </a:accent1>
      <a:accent2>
        <a:srgbClr val="D36F3D"/>
      </a:accent2>
      <a:accent3>
        <a:srgbClr val="96AB31"/>
      </a:accent3>
      <a:accent4>
        <a:srgbClr val="2B7AC1"/>
      </a:accent4>
      <a:accent5>
        <a:srgbClr val="3D4ED3"/>
      </a:accent5>
      <a:accent6>
        <a:srgbClr val="5B2EC2"/>
      </a:accent6>
      <a:hlink>
        <a:srgbClr val="3F5FBF"/>
      </a:hlink>
      <a:folHlink>
        <a:srgbClr val="7F7F7F"/>
      </a:folHlink>
    </a:clrScheme>
    <a:fontScheme name="Custom 53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velVTI" id="{C9E5F598-602B-46C1-AA16-073CEB959654}" vid="{2AE1FD39-65AD-4D34-93E9-C7019D0ECB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20</Words>
  <Application>Microsoft Office PowerPoint</Application>
  <PresentationFormat>Widescreen</PresentationFormat>
  <Paragraphs>3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Bierstadt</vt:lpstr>
      <vt:lpstr>BevelVTI</vt:lpstr>
      <vt:lpstr>Basis of a Vector [3,-2] </vt:lpstr>
      <vt:lpstr>Span of a Vector</vt:lpstr>
      <vt:lpstr>Span of a Vector (3D)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Basis of a Vector [3,-2] </dc:title>
  <dc:creator>Eva</dc:creator>
  <cp:lastModifiedBy>Eva</cp:lastModifiedBy>
  <cp:revision>1</cp:revision>
  <dcterms:created xsi:type="dcterms:W3CDTF">2021-10-26T18:29:06Z</dcterms:created>
  <dcterms:modified xsi:type="dcterms:W3CDTF">2021-10-26T19:06:22Z</dcterms:modified>
</cp:coreProperties>
</file>

<file path=docProps/thumbnail.jpeg>
</file>